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D6F4A3-832A-4035-9859-C8AFF28137A7}" v="595" dt="2023-03-03T22:04:37.958"/>
    <p1510:client id="{F9507867-3870-4324-B1BE-7A040AD3172C}" v="1" dt="2023-03-03T16:39:38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>
        <p:scale>
          <a:sx n="86" d="100"/>
          <a:sy n="86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C53E9-1BDF-438C-946B-905BD353A29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025CE-E7B5-466D-88A1-9882B7C7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8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cbi.nlm.nih.gov/pmc/articles/PMC626786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eportal.fda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7CCFEF-CE9C-426C-AD28-B7C523BDE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90" y="1977694"/>
            <a:ext cx="5520855" cy="43453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Part Course: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context of stromal tumor-infiltrating lymphocytes (sTILs)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on steps of the sTILs Assessment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Pitfalls in the sTILs Assessment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Manuscript on sTILs evaluation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(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Salgado et al., Ann Oncol. 2015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5CE196-25CD-4754-B9A4-C9D931801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90" y="243899"/>
            <a:ext cx="11503668" cy="141719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Assessment of Stromal Tumor-Infiltrating Lymphocytes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dirty="0"/>
              <a:t>3.00 CME Credits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9C6408-F7AE-4BAF-ACE1-54E6A1F53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864" y="5605636"/>
            <a:ext cx="1381709" cy="904993"/>
          </a:xfrm>
          <a:prstGeom prst="rect">
            <a:avLst/>
          </a:prstGeom>
        </p:spPr>
      </p:pic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FF45E319-D108-4940-85C2-12F304E6ED25}"/>
              </a:ext>
            </a:extLst>
          </p:cNvPr>
          <p:cNvSpPr txBox="1">
            <a:spLocks/>
          </p:cNvSpPr>
          <p:nvPr/>
        </p:nvSpPr>
        <p:spPr>
          <a:xfrm>
            <a:off x="6481761" y="3400588"/>
            <a:ext cx="4972658" cy="2589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Create an account: </a:t>
            </a:r>
            <a:r>
              <a:rPr lang="en-US" sz="2000" dirty="0">
                <a:hlinkClick r:id="rId4"/>
              </a:rPr>
              <a:t>https://ceportal.fda.gov/</a:t>
            </a: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Click on “Online Learning” tab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Scroll to “Assessment of Stromal Tumor-Infiltrating Lymphocytes”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98AB68-E9C1-438E-9F89-067B6DEE42E3}"/>
              </a:ext>
            </a:extLst>
          </p:cNvPr>
          <p:cNvSpPr/>
          <p:nvPr/>
        </p:nvSpPr>
        <p:spPr>
          <a:xfrm>
            <a:off x="6269857" y="1145219"/>
            <a:ext cx="5317724" cy="563732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1EB63A-F610-40FA-8F92-705904C39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6936" y="1501541"/>
            <a:ext cx="4463566" cy="213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3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DAB4-0D60-4351-9BD6-75A8EC1B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8C15-E49E-4DB4-97B1-D7315628C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2F6E88-ECE3-457D-A654-02300DB82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244" y="2628848"/>
            <a:ext cx="54197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9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ACD00FC71124E8047720AC06B6AF5" ma:contentTypeVersion="10" ma:contentTypeDescription="Create a new document." ma:contentTypeScope="" ma:versionID="372260c38497ff1a3fa2a89ad91af4fe">
  <xsd:schema xmlns:xsd="http://www.w3.org/2001/XMLSchema" xmlns:xs="http://www.w3.org/2001/XMLSchema" xmlns:p="http://schemas.microsoft.com/office/2006/metadata/properties" xmlns:ns2="e0e39119-198f-44ab-947b-3a933a42ebf0" targetNamespace="http://schemas.microsoft.com/office/2006/metadata/properties" ma:root="true" ma:fieldsID="ccb64c9e6a26ef01cf891e54ca52fd09" ns2:_="">
    <xsd:import namespace="e0e39119-198f-44ab-947b-3a933a42e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39119-198f-44ab-947b-3a933a42e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76DC4-888E-426C-BAA1-8D0E883B56DC}">
  <ds:schemaRefs>
    <ds:schemaRef ds:uri="http://purl.org/dc/elements/1.1/"/>
    <ds:schemaRef ds:uri="http://schemas.microsoft.com/office/2006/metadata/properties"/>
    <ds:schemaRef ds:uri="e0e39119-198f-44ab-947b-3a933a42ebf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DD8AD0-FF15-46C1-ADAE-4E5AA4E1FE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0A1C52-E2B3-4AA3-83C6-FD0CB9DE4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39119-198f-44ab-947b-3a933a42e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951</Words>
  <Application>Microsoft Office PowerPoint</Application>
  <PresentationFormat>Widescreen</PresentationFormat>
  <Paragraphs>165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Assessment of Stromal Tumor-Infiltrating Lymphocytes  3.00 CME Credits</vt:lpstr>
      <vt:lpstr>Handout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Victor Garcia</cp:lastModifiedBy>
  <cp:revision>3</cp:revision>
  <dcterms:created xsi:type="dcterms:W3CDTF">2023-03-03T16:39:24Z</dcterms:created>
  <dcterms:modified xsi:type="dcterms:W3CDTF">2023-03-03T22:05:20Z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0x0101008F5ACD00FC71124E8047720AC06B6AF5</vt:lpwstr>
  </property>
</Properties>
</file>